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8" r:id="rId2"/>
    <p:sldId id="283" r:id="rId3"/>
    <p:sldId id="328" r:id="rId4"/>
    <p:sldId id="289" r:id="rId5"/>
    <p:sldId id="325" r:id="rId6"/>
    <p:sldId id="294" r:id="rId7"/>
    <p:sldId id="329" r:id="rId8"/>
    <p:sldId id="326" r:id="rId9"/>
    <p:sldId id="330" r:id="rId10"/>
    <p:sldId id="327" r:id="rId11"/>
    <p:sldId id="331" r:id="rId12"/>
    <p:sldId id="285" r:id="rId13"/>
    <p:sldId id="316" r:id="rId14"/>
    <p:sldId id="319" r:id="rId15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374D542-6E3E-455F-9BFB-B45891911720}">
          <p14:sldIdLst>
            <p14:sldId id="288"/>
          </p14:sldIdLst>
        </p14:section>
        <p14:section name="Agenda" id="{6844172C-9703-4DC7-908A-C23538616A3C}">
          <p14:sldIdLst>
            <p14:sldId id="283"/>
          </p14:sldIdLst>
        </p14:section>
        <p14:section name="Main Part" id="{66737F24-1C36-4DF4-A00F-927A3F1468AC}">
          <p14:sldIdLst>
            <p14:sldId id="328"/>
            <p14:sldId id="289"/>
            <p14:sldId id="325"/>
            <p14:sldId id="294"/>
            <p14:sldId id="329"/>
            <p14:sldId id="326"/>
            <p14:sldId id="330"/>
            <p14:sldId id="327"/>
            <p14:sldId id="331"/>
          </p14:sldIdLst>
        </p14:section>
        <p14:section name="Summary" id="{5CF3FF50-D512-49C5-9735-F4E3B59322EE}">
          <p14:sldIdLst>
            <p14:sldId id="285"/>
            <p14:sldId id="316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F5F5F5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C1821-9501-4359-8E51-03111AAE1DAC}" v="5" dt="2022-01-08T12:18:07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0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8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40"/>
    </p:cViewPr>
  </p:sorter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ő Fazekas" userId="61b3ca6557840c97" providerId="LiveId" clId="{BD9C1821-9501-4359-8E51-03111AAE1DAC}"/>
    <pc:docChg chg="undo custSel addSld modSld modSection">
      <pc:chgData name="Gergő Fazekas" userId="61b3ca6557840c97" providerId="LiveId" clId="{BD9C1821-9501-4359-8E51-03111AAE1DAC}" dt="2022-01-08T12:18:07.648" v="24" actId="478"/>
      <pc:docMkLst>
        <pc:docMk/>
      </pc:docMkLst>
      <pc:sldChg chg="delSp modAnim">
        <pc:chgData name="Gergő Fazekas" userId="61b3ca6557840c97" providerId="LiveId" clId="{BD9C1821-9501-4359-8E51-03111AAE1DAC}" dt="2022-01-08T12:17:35.027" v="20" actId="478"/>
        <pc:sldMkLst>
          <pc:docMk/>
          <pc:sldMk cId="4137516705" sldId="289"/>
        </pc:sldMkLst>
        <pc:picChg chg="del">
          <ac:chgData name="Gergő Fazekas" userId="61b3ca6557840c97" providerId="LiveId" clId="{BD9C1821-9501-4359-8E51-03111AAE1DAC}" dt="2022-01-08T12:17:35.027" v="20" actId="478"/>
          <ac:picMkLst>
            <pc:docMk/>
            <pc:sldMk cId="4137516705" sldId="289"/>
            <ac:picMk id="7" creationId="{8B95AFE2-15F7-424B-A7F3-957377ACC6B4}"/>
          </ac:picMkLst>
        </pc:picChg>
      </pc:sldChg>
      <pc:sldChg chg="delSp mod delAnim">
        <pc:chgData name="Gergő Fazekas" userId="61b3ca6557840c97" providerId="LiveId" clId="{BD9C1821-9501-4359-8E51-03111AAE1DAC}" dt="2022-01-07T16:17:54.363" v="3" actId="478"/>
        <pc:sldMkLst>
          <pc:docMk/>
          <pc:sldMk cId="1020816236" sldId="299"/>
        </pc:sldMkLst>
        <pc:picChg chg="del">
          <ac:chgData name="Gergő Fazekas" userId="61b3ca6557840c97" providerId="LiveId" clId="{BD9C1821-9501-4359-8E51-03111AAE1DAC}" dt="2022-01-07T16:17:54.363" v="3" actId="478"/>
          <ac:picMkLst>
            <pc:docMk/>
            <pc:sldMk cId="1020816236" sldId="299"/>
            <ac:picMk id="5" creationId="{6D6A66E5-0E6A-462D-9BD6-EF4BF4CEE92D}"/>
          </ac:picMkLst>
        </pc:picChg>
        <pc:picChg chg="del">
          <ac:chgData name="Gergő Fazekas" userId="61b3ca6557840c97" providerId="LiveId" clId="{BD9C1821-9501-4359-8E51-03111AAE1DAC}" dt="2022-01-07T16:17:53.441" v="2" actId="478"/>
          <ac:picMkLst>
            <pc:docMk/>
            <pc:sldMk cId="1020816236" sldId="299"/>
            <ac:picMk id="7" creationId="{12597B30-AE55-4312-876D-4EA0CCEDFAF3}"/>
          </ac:picMkLst>
        </pc:picChg>
        <pc:picChg chg="del">
          <ac:chgData name="Gergő Fazekas" userId="61b3ca6557840c97" providerId="LiveId" clId="{BD9C1821-9501-4359-8E51-03111AAE1DAC}" dt="2022-01-07T16:17:52.301" v="1" actId="478"/>
          <ac:picMkLst>
            <pc:docMk/>
            <pc:sldMk cId="1020816236" sldId="299"/>
            <ac:picMk id="9" creationId="{098AB977-4218-4C65-94E1-2FFDC4C96857}"/>
          </ac:picMkLst>
        </pc:picChg>
      </pc:sldChg>
      <pc:sldChg chg="delSp modSp mod modAnim">
        <pc:chgData name="Gergő Fazekas" userId="61b3ca6557840c97" providerId="LiveId" clId="{BD9C1821-9501-4359-8E51-03111AAE1DAC}" dt="2022-01-08T12:18:07.648" v="24" actId="478"/>
        <pc:sldMkLst>
          <pc:docMk/>
          <pc:sldMk cId="1947021059" sldId="303"/>
        </pc:sldMkLst>
        <pc:spChg chg="mod ord">
          <ac:chgData name="Gergő Fazekas" userId="61b3ca6557840c97" providerId="LiveId" clId="{BD9C1821-9501-4359-8E51-03111AAE1DAC}" dt="2022-01-08T12:18:05.023" v="23" actId="167"/>
          <ac:spMkLst>
            <pc:docMk/>
            <pc:sldMk cId="1947021059" sldId="303"/>
            <ac:spMk id="9" creationId="{75D94EB6-D2A6-4945-9F6F-0FD67AD81979}"/>
          </ac:spMkLst>
        </pc:spChg>
        <pc:picChg chg="del">
          <ac:chgData name="Gergő Fazekas" userId="61b3ca6557840c97" providerId="LiveId" clId="{BD9C1821-9501-4359-8E51-03111AAE1DAC}" dt="2022-01-08T12:18:07.648" v="24" actId="478"/>
          <ac:picMkLst>
            <pc:docMk/>
            <pc:sldMk cId="1947021059" sldId="303"/>
            <ac:picMk id="4098" creationId="{8306784D-3970-4466-92FA-B683C6BB7C72}"/>
          </ac:picMkLst>
        </pc:picChg>
      </pc:sldChg>
      <pc:sldChg chg="modSp mod">
        <pc:chgData name="Gergő Fazekas" userId="61b3ca6557840c97" providerId="LiveId" clId="{BD9C1821-9501-4359-8E51-03111AAE1DAC}" dt="2022-01-07T17:18:26.240" v="19" actId="1076"/>
        <pc:sldMkLst>
          <pc:docMk/>
          <pc:sldMk cId="907182140" sldId="314"/>
        </pc:sldMkLst>
        <pc:spChg chg="mod">
          <ac:chgData name="Gergő Fazekas" userId="61b3ca6557840c97" providerId="LiveId" clId="{BD9C1821-9501-4359-8E51-03111AAE1DAC}" dt="2022-01-07T17:17:30.903" v="16" actId="1076"/>
          <ac:spMkLst>
            <pc:docMk/>
            <pc:sldMk cId="907182140" sldId="314"/>
            <ac:spMk id="6" creationId="{B83F93F8-5E50-4F08-96E6-1E19ED83FBB7}"/>
          </ac:spMkLst>
        </pc:spChg>
        <pc:graphicFrameChg chg="mod">
          <ac:chgData name="Gergő Fazekas" userId="61b3ca6557840c97" providerId="LiveId" clId="{BD9C1821-9501-4359-8E51-03111AAE1DAC}" dt="2022-01-07T17:18:26.240" v="19" actId="1076"/>
          <ac:graphicFrameMkLst>
            <pc:docMk/>
            <pc:sldMk cId="907182140" sldId="314"/>
            <ac:graphicFrameMk id="7" creationId="{30E1D0E4-9CED-42BC-B3CE-E32F349BC63A}"/>
          </ac:graphicFrameMkLst>
        </pc:graphicFrameChg>
      </pc:sldChg>
      <pc:sldChg chg="addSp delSp modSp add mod addAnim delAnim modAnim">
        <pc:chgData name="Gergő Fazekas" userId="61b3ca6557840c97" providerId="LiveId" clId="{BD9C1821-9501-4359-8E51-03111AAE1DAC}" dt="2022-01-07T16:18:22.616" v="14" actId="478"/>
        <pc:sldMkLst>
          <pc:docMk/>
          <pc:sldMk cId="3745463127" sldId="322"/>
        </pc:sldMkLst>
        <pc:spChg chg="del mod">
          <ac:chgData name="Gergő Fazekas" userId="61b3ca6557840c97" providerId="LiveId" clId="{BD9C1821-9501-4359-8E51-03111AAE1DAC}" dt="2022-01-07T16:18:02.855" v="5" actId="478"/>
          <ac:spMkLst>
            <pc:docMk/>
            <pc:sldMk cId="3745463127" sldId="322"/>
            <ac:spMk id="4" creationId="{3639BD00-48AC-4DC6-B479-1BF6400443C9}"/>
          </ac:spMkLst>
        </pc:spChg>
        <pc:spChg chg="add del mod">
          <ac:chgData name="Gergő Fazekas" userId="61b3ca6557840c97" providerId="LiveId" clId="{BD9C1821-9501-4359-8E51-03111AAE1DAC}" dt="2022-01-07T16:18:04.889" v="6" actId="478"/>
          <ac:spMkLst>
            <pc:docMk/>
            <pc:sldMk cId="3745463127" sldId="322"/>
            <ac:spMk id="6" creationId="{10F1C5E9-56AD-4D27-BE5A-DDF5DEAC0BE2}"/>
          </ac:spMkLst>
        </pc:spChg>
        <pc:picChg chg="add del mod">
          <ac:chgData name="Gergő Fazekas" userId="61b3ca6557840c97" providerId="LiveId" clId="{BD9C1821-9501-4359-8E51-03111AAE1DAC}" dt="2022-01-07T16:18:22.616" v="14" actId="478"/>
          <ac:picMkLst>
            <pc:docMk/>
            <pc:sldMk cId="3745463127" sldId="322"/>
            <ac:picMk id="5" creationId="{6D6A66E5-0E6A-462D-9BD6-EF4BF4CEE92D}"/>
          </ac:picMkLst>
        </pc:picChg>
        <pc:picChg chg="del">
          <ac:chgData name="Gergő Fazekas" userId="61b3ca6557840c97" providerId="LiveId" clId="{BD9C1821-9501-4359-8E51-03111AAE1DAC}" dt="2022-01-07T16:18:17.775" v="11" actId="478"/>
          <ac:picMkLst>
            <pc:docMk/>
            <pc:sldMk cId="3745463127" sldId="322"/>
            <ac:picMk id="7" creationId="{12597B30-AE55-4312-876D-4EA0CCEDFAF3}"/>
          </ac:picMkLst>
        </pc:picChg>
        <pc:picChg chg="del">
          <ac:chgData name="Gergő Fazekas" userId="61b3ca6557840c97" providerId="LiveId" clId="{BD9C1821-9501-4359-8E51-03111AAE1DAC}" dt="2022-01-07T16:18:16.251" v="10" actId="478"/>
          <ac:picMkLst>
            <pc:docMk/>
            <pc:sldMk cId="3745463127" sldId="322"/>
            <ac:picMk id="9" creationId="{098AB977-4218-4C65-94E1-2FFDC4C96857}"/>
          </ac:picMkLst>
        </pc:picChg>
      </pc:sldChg>
      <pc:sldChg chg="delSp add mod delAnim">
        <pc:chgData name="Gergő Fazekas" userId="61b3ca6557840c97" providerId="LiveId" clId="{BD9C1821-9501-4359-8E51-03111AAE1DAC}" dt="2022-01-07T16:18:14.517" v="9" actId="478"/>
        <pc:sldMkLst>
          <pc:docMk/>
          <pc:sldMk cId="862894807" sldId="323"/>
        </pc:sldMkLst>
        <pc:picChg chg="del">
          <ac:chgData name="Gergő Fazekas" userId="61b3ca6557840c97" providerId="LiveId" clId="{BD9C1821-9501-4359-8E51-03111AAE1DAC}" dt="2022-01-07T16:18:14.517" v="9" actId="478"/>
          <ac:picMkLst>
            <pc:docMk/>
            <pc:sldMk cId="862894807" sldId="323"/>
            <ac:picMk id="9" creationId="{098AB977-4218-4C65-94E1-2FFDC4C96857}"/>
          </ac:picMkLst>
        </pc:picChg>
      </pc:sldChg>
      <pc:sldChg chg="add">
        <pc:chgData name="Gergő Fazekas" userId="61b3ca6557840c97" providerId="LiveId" clId="{BD9C1821-9501-4359-8E51-03111AAE1DAC}" dt="2022-01-07T16:18:09.564" v="8" actId="2890"/>
        <pc:sldMkLst>
          <pc:docMk/>
          <pc:sldMk cId="3237274248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C07B1-5F75-4DA8-9005-93B824407E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CC42ED2-05A9-4711-8E1B-ED291F0823A9}">
      <dgm:prSet phldrT="[Szöveg]" phldr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hu-HU" dirty="0"/>
        </a:p>
      </dgm:t>
    </dgm:pt>
    <dgm:pt modelId="{5234EAF8-E1D5-44A1-ADE5-CE32305CF7AD}" type="parTrans" cxnId="{668C260B-3AE6-4F74-9AAA-FDA873AE5AAE}">
      <dgm:prSet/>
      <dgm:spPr/>
      <dgm:t>
        <a:bodyPr/>
        <a:lstStyle/>
        <a:p>
          <a:endParaRPr lang="hu-HU"/>
        </a:p>
      </dgm:t>
    </dgm:pt>
    <dgm:pt modelId="{96023F2C-79C0-4DCE-9AD6-8BA3E1FEB0BD}" type="sibTrans" cxnId="{668C260B-3AE6-4F74-9AAA-FDA873AE5AAE}">
      <dgm:prSet/>
      <dgm:spPr/>
      <dgm:t>
        <a:bodyPr/>
        <a:lstStyle/>
        <a:p>
          <a:endParaRPr lang="hu-HU"/>
        </a:p>
      </dgm:t>
    </dgm:pt>
    <dgm:pt modelId="{9FF518B0-65D6-4295-944B-BBEFE754E1C5}">
      <dgm:prSet phldrT="[Szöveg]" phldr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hu-HU" dirty="0"/>
        </a:p>
      </dgm:t>
    </dgm:pt>
    <dgm:pt modelId="{F8DC8271-8A81-4731-8086-71F4F6DEDD10}" type="parTrans" cxnId="{D82B59F6-3C47-4CB0-A56C-C904C24BAA83}">
      <dgm:prSet/>
      <dgm:spPr/>
      <dgm:t>
        <a:bodyPr/>
        <a:lstStyle/>
        <a:p>
          <a:endParaRPr lang="hu-HU"/>
        </a:p>
      </dgm:t>
    </dgm:pt>
    <dgm:pt modelId="{B52D4D7C-81F5-417B-AEBC-1523C8E91729}" type="sibTrans" cxnId="{D82B59F6-3C47-4CB0-A56C-C904C24BAA83}">
      <dgm:prSet/>
      <dgm:spPr/>
      <dgm:t>
        <a:bodyPr/>
        <a:lstStyle/>
        <a:p>
          <a:endParaRPr lang="hu-HU"/>
        </a:p>
      </dgm:t>
    </dgm:pt>
    <dgm:pt modelId="{E624E7E6-501C-4C55-ADEF-ABF322D62AA3}">
      <dgm:prSet phldrT="[Szöveg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Összegzés</a:t>
          </a:r>
        </a:p>
      </dgm:t>
    </dgm:pt>
    <dgm:pt modelId="{55D70568-99E1-4F88-9B57-E706D4159E72}" type="parTrans" cxnId="{658CBD10-71B3-4189-B87F-4A8D3EB86F4C}">
      <dgm:prSet/>
      <dgm:spPr/>
      <dgm:t>
        <a:bodyPr/>
        <a:lstStyle/>
        <a:p>
          <a:endParaRPr lang="hu-HU"/>
        </a:p>
      </dgm:t>
    </dgm:pt>
    <dgm:pt modelId="{838860FD-6EE5-4AF1-B797-2E0CA8A71F0E}" type="sibTrans" cxnId="{658CBD10-71B3-4189-B87F-4A8D3EB86F4C}">
      <dgm:prSet/>
      <dgm:spPr/>
      <dgm:t>
        <a:bodyPr/>
        <a:lstStyle/>
        <a:p>
          <a:endParaRPr lang="hu-HU"/>
        </a:p>
      </dgm:t>
    </dgm:pt>
    <dgm:pt modelId="{6FCF54B3-7E21-46E9-854C-6FC5B0ACF9C6}" type="pres">
      <dgm:prSet presAssocID="{372C07B1-5F75-4DA8-9005-93B824407E12}" presName="Name0" presStyleCnt="0">
        <dgm:presLayoutVars>
          <dgm:dir/>
          <dgm:animLvl val="lvl"/>
          <dgm:resizeHandles val="exact"/>
        </dgm:presLayoutVars>
      </dgm:prSet>
      <dgm:spPr/>
    </dgm:pt>
    <dgm:pt modelId="{28C6D873-4C3B-46C3-92A4-7FCC742F1439}" type="pres">
      <dgm:prSet presAssocID="{BCC42ED2-05A9-4711-8E1B-ED291F0823A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5ECC5E8-765C-472E-8118-2192C098E19D}" type="pres">
      <dgm:prSet presAssocID="{96023F2C-79C0-4DCE-9AD6-8BA3E1FEB0BD}" presName="parTxOnlySpace" presStyleCnt="0"/>
      <dgm:spPr/>
    </dgm:pt>
    <dgm:pt modelId="{E096B7B7-939E-4E6E-B833-3EB0F7C20AB2}" type="pres">
      <dgm:prSet presAssocID="{9FF518B0-65D6-4295-944B-BBEFE754E1C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79C422-D87E-4F26-85F9-DD5771A36B4A}" type="pres">
      <dgm:prSet presAssocID="{B52D4D7C-81F5-417B-AEBC-1523C8E91729}" presName="parTxOnlySpace" presStyleCnt="0"/>
      <dgm:spPr/>
    </dgm:pt>
    <dgm:pt modelId="{E441FB3C-B277-48E5-B5A4-295824278EAD}" type="pres">
      <dgm:prSet presAssocID="{E624E7E6-501C-4C55-ADEF-ABF322D62AA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68C260B-3AE6-4F74-9AAA-FDA873AE5AAE}" srcId="{372C07B1-5F75-4DA8-9005-93B824407E12}" destId="{BCC42ED2-05A9-4711-8E1B-ED291F0823A9}" srcOrd="0" destOrd="0" parTransId="{5234EAF8-E1D5-44A1-ADE5-CE32305CF7AD}" sibTransId="{96023F2C-79C0-4DCE-9AD6-8BA3E1FEB0BD}"/>
    <dgm:cxn modelId="{658CBD10-71B3-4189-B87F-4A8D3EB86F4C}" srcId="{372C07B1-5F75-4DA8-9005-93B824407E12}" destId="{E624E7E6-501C-4C55-ADEF-ABF322D62AA3}" srcOrd="2" destOrd="0" parTransId="{55D70568-99E1-4F88-9B57-E706D4159E72}" sibTransId="{838860FD-6EE5-4AF1-B797-2E0CA8A71F0E}"/>
    <dgm:cxn modelId="{EF334D62-00DD-4A7A-A233-319EFFA25716}" type="presOf" srcId="{9FF518B0-65D6-4295-944B-BBEFE754E1C5}" destId="{E096B7B7-939E-4E6E-B833-3EB0F7C20AB2}" srcOrd="0" destOrd="0" presId="urn:microsoft.com/office/officeart/2005/8/layout/chevron1"/>
    <dgm:cxn modelId="{26753644-3679-4067-BC0A-B0BF2BBD6791}" type="presOf" srcId="{E624E7E6-501C-4C55-ADEF-ABF322D62AA3}" destId="{E441FB3C-B277-48E5-B5A4-295824278EAD}" srcOrd="0" destOrd="0" presId="urn:microsoft.com/office/officeart/2005/8/layout/chevron1"/>
    <dgm:cxn modelId="{09C8CC47-FAF1-475A-A460-CD27758F158A}" type="presOf" srcId="{BCC42ED2-05A9-4711-8E1B-ED291F0823A9}" destId="{28C6D873-4C3B-46C3-92A4-7FCC742F1439}" srcOrd="0" destOrd="0" presId="urn:microsoft.com/office/officeart/2005/8/layout/chevron1"/>
    <dgm:cxn modelId="{3FB77D48-AE32-4F2F-8D7C-5311C21E85A2}" type="presOf" srcId="{372C07B1-5F75-4DA8-9005-93B824407E12}" destId="{6FCF54B3-7E21-46E9-854C-6FC5B0ACF9C6}" srcOrd="0" destOrd="0" presId="urn:microsoft.com/office/officeart/2005/8/layout/chevron1"/>
    <dgm:cxn modelId="{D82B59F6-3C47-4CB0-A56C-C904C24BAA83}" srcId="{372C07B1-5F75-4DA8-9005-93B824407E12}" destId="{9FF518B0-65D6-4295-944B-BBEFE754E1C5}" srcOrd="1" destOrd="0" parTransId="{F8DC8271-8A81-4731-8086-71F4F6DEDD10}" sibTransId="{B52D4D7C-81F5-417B-AEBC-1523C8E91729}"/>
    <dgm:cxn modelId="{29E592EA-F75D-4A9F-9D38-1FEA30A0B3A0}" type="presParOf" srcId="{6FCF54B3-7E21-46E9-854C-6FC5B0ACF9C6}" destId="{28C6D873-4C3B-46C3-92A4-7FCC742F1439}" srcOrd="0" destOrd="0" presId="urn:microsoft.com/office/officeart/2005/8/layout/chevron1"/>
    <dgm:cxn modelId="{C2EE42FE-8CAE-42F9-B09E-17C6ED14082D}" type="presParOf" srcId="{6FCF54B3-7E21-46E9-854C-6FC5B0ACF9C6}" destId="{D5ECC5E8-765C-472E-8118-2192C098E19D}" srcOrd="1" destOrd="0" presId="urn:microsoft.com/office/officeart/2005/8/layout/chevron1"/>
    <dgm:cxn modelId="{DF1B5B35-FCF5-4FFE-B4B7-788C4076217A}" type="presParOf" srcId="{6FCF54B3-7E21-46E9-854C-6FC5B0ACF9C6}" destId="{E096B7B7-939E-4E6E-B833-3EB0F7C20AB2}" srcOrd="2" destOrd="0" presId="urn:microsoft.com/office/officeart/2005/8/layout/chevron1"/>
    <dgm:cxn modelId="{995082A9-BA4B-4DE2-BF59-531A8AA1ED45}" type="presParOf" srcId="{6FCF54B3-7E21-46E9-854C-6FC5B0ACF9C6}" destId="{E079C422-D87E-4F26-85F9-DD5771A36B4A}" srcOrd="3" destOrd="0" presId="urn:microsoft.com/office/officeart/2005/8/layout/chevron1"/>
    <dgm:cxn modelId="{54471F22-00BB-402A-8589-A9DB5F352924}" type="presParOf" srcId="{6FCF54B3-7E21-46E9-854C-6FC5B0ACF9C6}" destId="{E441FB3C-B277-48E5-B5A4-295824278E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9F84D-305E-4D8E-A4BD-C198CD1995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3D2357D-1D75-4A31-B111-9C86AA3AECDE}">
      <dgm:prSet phldrT="[Szöveg]" custT="1"/>
      <dgm:spPr/>
      <dgm:t>
        <a:bodyPr/>
        <a:lstStyle/>
        <a:p>
          <a:r>
            <a:rPr lang="hu-HU" sz="2000" dirty="0" err="1"/>
            <a:t>Goal</a:t>
          </a:r>
          <a:endParaRPr lang="hu-HU" sz="1900" dirty="0"/>
        </a:p>
      </dgm:t>
    </dgm:pt>
    <dgm:pt modelId="{A72A7BF6-1871-44BB-A906-A067FBDE0B9F}" type="parTrans" cxnId="{38155A8C-A036-448D-9DC1-7BAADEFD54C8}">
      <dgm:prSet/>
      <dgm:spPr/>
      <dgm:t>
        <a:bodyPr/>
        <a:lstStyle/>
        <a:p>
          <a:endParaRPr lang="hu-HU"/>
        </a:p>
      </dgm:t>
    </dgm:pt>
    <dgm:pt modelId="{33E9530E-7E9C-46EB-81E2-A4CC31622738}" type="sibTrans" cxnId="{38155A8C-A036-448D-9DC1-7BAADEFD54C8}">
      <dgm:prSet/>
      <dgm:spPr/>
      <dgm:t>
        <a:bodyPr/>
        <a:lstStyle/>
        <a:p>
          <a:endParaRPr lang="hu-HU"/>
        </a:p>
      </dgm:t>
    </dgm:pt>
    <dgm:pt modelId="{0260456E-57C9-4F83-850F-FBC58F126811}">
      <dgm:prSet phldrT="[Szöveg]" custT="1"/>
      <dgm:spPr/>
      <dgm:t>
        <a:bodyPr/>
        <a:lstStyle/>
        <a:p>
          <a:r>
            <a:rPr lang="hu-HU" sz="2000" noProof="0" dirty="0" err="1"/>
            <a:t>Concept</a:t>
          </a:r>
          <a:endParaRPr lang="en-US" sz="1900" noProof="0" dirty="0"/>
        </a:p>
      </dgm:t>
    </dgm:pt>
    <dgm:pt modelId="{300DD6E0-872C-49E1-9824-543C41546C01}" type="parTrans" cxnId="{FACB5B89-1B32-42AD-A7C5-42A3146D0B96}">
      <dgm:prSet/>
      <dgm:spPr/>
      <dgm:t>
        <a:bodyPr/>
        <a:lstStyle/>
        <a:p>
          <a:endParaRPr lang="hu-HU"/>
        </a:p>
      </dgm:t>
    </dgm:pt>
    <dgm:pt modelId="{95ABE64A-DD46-4224-878D-F5872AF92736}" type="sibTrans" cxnId="{FACB5B89-1B32-42AD-A7C5-42A3146D0B96}">
      <dgm:prSet/>
      <dgm:spPr/>
      <dgm:t>
        <a:bodyPr/>
        <a:lstStyle/>
        <a:p>
          <a:endParaRPr lang="hu-HU"/>
        </a:p>
      </dgm:t>
    </dgm:pt>
    <dgm:pt modelId="{3983F8C5-BEB7-45D6-9ACF-5C9A66E93E4D}">
      <dgm:prSet phldrT="[Szöveg]" custT="1"/>
      <dgm:spPr/>
      <dgm:t>
        <a:bodyPr/>
        <a:lstStyle/>
        <a:p>
          <a:r>
            <a:rPr lang="hu-HU" sz="2000" dirty="0" err="1"/>
            <a:t>Ideas</a:t>
          </a:r>
          <a:endParaRPr lang="hu-HU" sz="1900" dirty="0"/>
        </a:p>
      </dgm:t>
    </dgm:pt>
    <dgm:pt modelId="{703F2A00-A308-4E17-BB71-B435301BF660}" type="parTrans" cxnId="{35D584A5-05DA-411F-A5B9-2731B3195909}">
      <dgm:prSet/>
      <dgm:spPr/>
      <dgm:t>
        <a:bodyPr/>
        <a:lstStyle/>
        <a:p>
          <a:endParaRPr lang="hu-HU"/>
        </a:p>
      </dgm:t>
    </dgm:pt>
    <dgm:pt modelId="{6B59C5DF-18FD-4D30-AE1E-0DA1EFB1D2EC}" type="sibTrans" cxnId="{35D584A5-05DA-411F-A5B9-2731B3195909}">
      <dgm:prSet/>
      <dgm:spPr/>
      <dgm:t>
        <a:bodyPr/>
        <a:lstStyle/>
        <a:p>
          <a:endParaRPr lang="hu-HU"/>
        </a:p>
      </dgm:t>
    </dgm:pt>
    <dgm:pt modelId="{4C95F48E-5D88-4A85-963B-ADDD11462A6E}">
      <dgm:prSet phldrT="[Szöveg]" custT="1"/>
      <dgm:spPr/>
      <dgm:t>
        <a:bodyPr/>
        <a:lstStyle/>
        <a:p>
          <a:r>
            <a:rPr lang="hu-HU" sz="2000" dirty="0" err="1"/>
            <a:t>Summary</a:t>
          </a:r>
          <a:endParaRPr lang="hu-HU" sz="2400" dirty="0"/>
        </a:p>
      </dgm:t>
    </dgm:pt>
    <dgm:pt modelId="{98BA6F07-5792-4A09-92EE-6EA172413DAE}" type="parTrans" cxnId="{D8046E8F-7B09-4D99-98F6-3977E525D0A9}">
      <dgm:prSet/>
      <dgm:spPr/>
      <dgm:t>
        <a:bodyPr/>
        <a:lstStyle/>
        <a:p>
          <a:endParaRPr lang="hu-HU"/>
        </a:p>
      </dgm:t>
    </dgm:pt>
    <dgm:pt modelId="{8B696A25-44FE-4E45-82E1-DD81A00CFBE4}" type="sibTrans" cxnId="{D8046E8F-7B09-4D99-98F6-3977E525D0A9}">
      <dgm:prSet/>
      <dgm:spPr/>
      <dgm:t>
        <a:bodyPr/>
        <a:lstStyle/>
        <a:p>
          <a:endParaRPr lang="hu-HU"/>
        </a:p>
      </dgm:t>
    </dgm:pt>
    <dgm:pt modelId="{D444EBC2-8C39-4D60-8683-1E992D4FB105}" type="pres">
      <dgm:prSet presAssocID="{6879F84D-305E-4D8E-A4BD-C198CD1995B7}" presName="Name0" presStyleCnt="0">
        <dgm:presLayoutVars>
          <dgm:dir/>
          <dgm:animLvl val="lvl"/>
          <dgm:resizeHandles val="exact"/>
        </dgm:presLayoutVars>
      </dgm:prSet>
      <dgm:spPr/>
    </dgm:pt>
    <dgm:pt modelId="{854C854B-64DA-4856-9BC2-77EE63E69418}" type="pres">
      <dgm:prSet presAssocID="{C3D2357D-1D75-4A31-B111-9C86AA3AECD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17B990C-2B83-4760-8200-E706E111B43B}" type="pres">
      <dgm:prSet presAssocID="{33E9530E-7E9C-46EB-81E2-A4CC31622738}" presName="parTxOnlySpace" presStyleCnt="0"/>
      <dgm:spPr/>
    </dgm:pt>
    <dgm:pt modelId="{F61841D0-0BED-4C61-990E-AC71E5AFC529}" type="pres">
      <dgm:prSet presAssocID="{0260456E-57C9-4F83-850F-FBC58F1268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83520C6-44F9-4098-9C72-6D8D91E15D71}" type="pres">
      <dgm:prSet presAssocID="{95ABE64A-DD46-4224-878D-F5872AF92736}" presName="parTxOnlySpace" presStyleCnt="0"/>
      <dgm:spPr/>
    </dgm:pt>
    <dgm:pt modelId="{C1C0B69B-0372-4449-91CD-743BCD95A61B}" type="pres">
      <dgm:prSet presAssocID="{3983F8C5-BEB7-45D6-9ACF-5C9A66E93E4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CD82EFB-620B-415E-8E3C-B4DA4516F34F}" type="pres">
      <dgm:prSet presAssocID="{6B59C5DF-18FD-4D30-AE1E-0DA1EFB1D2EC}" presName="parTxOnlySpace" presStyleCnt="0"/>
      <dgm:spPr/>
    </dgm:pt>
    <dgm:pt modelId="{7A3B5150-FF66-4944-9A34-DB9ADFDB3643}" type="pres">
      <dgm:prSet presAssocID="{4C95F48E-5D88-4A85-963B-ADDD11462A6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D56E30-36BC-46A6-9F01-5F4725149C81}" type="presOf" srcId="{3983F8C5-BEB7-45D6-9ACF-5C9A66E93E4D}" destId="{C1C0B69B-0372-4449-91CD-743BCD95A61B}" srcOrd="0" destOrd="0" presId="urn:microsoft.com/office/officeart/2005/8/layout/chevron1"/>
    <dgm:cxn modelId="{E70FA933-ACD8-4612-97DF-23A156B98196}" type="presOf" srcId="{6879F84D-305E-4D8E-A4BD-C198CD1995B7}" destId="{D444EBC2-8C39-4D60-8683-1E992D4FB105}" srcOrd="0" destOrd="0" presId="urn:microsoft.com/office/officeart/2005/8/layout/chevron1"/>
    <dgm:cxn modelId="{3BF2085C-47B0-46F8-AE43-A480F63E6C56}" type="presOf" srcId="{0260456E-57C9-4F83-850F-FBC58F126811}" destId="{F61841D0-0BED-4C61-990E-AC71E5AFC529}" srcOrd="0" destOrd="0" presId="urn:microsoft.com/office/officeart/2005/8/layout/chevron1"/>
    <dgm:cxn modelId="{7C77687D-6FED-449A-8A1A-5D4BCAE16DC2}" type="presOf" srcId="{4C95F48E-5D88-4A85-963B-ADDD11462A6E}" destId="{7A3B5150-FF66-4944-9A34-DB9ADFDB3643}" srcOrd="0" destOrd="0" presId="urn:microsoft.com/office/officeart/2005/8/layout/chevron1"/>
    <dgm:cxn modelId="{264AE080-5354-4875-927C-FC2DCC95913B}" type="presOf" srcId="{C3D2357D-1D75-4A31-B111-9C86AA3AECDE}" destId="{854C854B-64DA-4856-9BC2-77EE63E69418}" srcOrd="0" destOrd="0" presId="urn:microsoft.com/office/officeart/2005/8/layout/chevron1"/>
    <dgm:cxn modelId="{FACB5B89-1B32-42AD-A7C5-42A3146D0B96}" srcId="{6879F84D-305E-4D8E-A4BD-C198CD1995B7}" destId="{0260456E-57C9-4F83-850F-FBC58F126811}" srcOrd="1" destOrd="0" parTransId="{300DD6E0-872C-49E1-9824-543C41546C01}" sibTransId="{95ABE64A-DD46-4224-878D-F5872AF92736}"/>
    <dgm:cxn modelId="{38155A8C-A036-448D-9DC1-7BAADEFD54C8}" srcId="{6879F84D-305E-4D8E-A4BD-C198CD1995B7}" destId="{C3D2357D-1D75-4A31-B111-9C86AA3AECDE}" srcOrd="0" destOrd="0" parTransId="{A72A7BF6-1871-44BB-A906-A067FBDE0B9F}" sibTransId="{33E9530E-7E9C-46EB-81E2-A4CC31622738}"/>
    <dgm:cxn modelId="{D8046E8F-7B09-4D99-98F6-3977E525D0A9}" srcId="{6879F84D-305E-4D8E-A4BD-C198CD1995B7}" destId="{4C95F48E-5D88-4A85-963B-ADDD11462A6E}" srcOrd="3" destOrd="0" parTransId="{98BA6F07-5792-4A09-92EE-6EA172413DAE}" sibTransId="{8B696A25-44FE-4E45-82E1-DD81A00CFBE4}"/>
    <dgm:cxn modelId="{35D584A5-05DA-411F-A5B9-2731B3195909}" srcId="{6879F84D-305E-4D8E-A4BD-C198CD1995B7}" destId="{3983F8C5-BEB7-45D6-9ACF-5C9A66E93E4D}" srcOrd="2" destOrd="0" parTransId="{703F2A00-A308-4E17-BB71-B435301BF660}" sibTransId="{6B59C5DF-18FD-4D30-AE1E-0DA1EFB1D2EC}"/>
    <dgm:cxn modelId="{20064AF9-9BCB-44EA-9A56-F19386537522}" type="presParOf" srcId="{D444EBC2-8C39-4D60-8683-1E992D4FB105}" destId="{854C854B-64DA-4856-9BC2-77EE63E69418}" srcOrd="0" destOrd="0" presId="urn:microsoft.com/office/officeart/2005/8/layout/chevron1"/>
    <dgm:cxn modelId="{6D583222-417C-43E2-ACF8-4F1F1068D280}" type="presParOf" srcId="{D444EBC2-8C39-4D60-8683-1E992D4FB105}" destId="{217B990C-2B83-4760-8200-E706E111B43B}" srcOrd="1" destOrd="0" presId="urn:microsoft.com/office/officeart/2005/8/layout/chevron1"/>
    <dgm:cxn modelId="{207E61D3-F241-4AB4-BBE9-22682C593309}" type="presParOf" srcId="{D444EBC2-8C39-4D60-8683-1E992D4FB105}" destId="{F61841D0-0BED-4C61-990E-AC71E5AFC529}" srcOrd="2" destOrd="0" presId="urn:microsoft.com/office/officeart/2005/8/layout/chevron1"/>
    <dgm:cxn modelId="{BDDCE5EA-3219-4A92-AF84-01F0E5A78FEE}" type="presParOf" srcId="{D444EBC2-8C39-4D60-8683-1E992D4FB105}" destId="{A83520C6-44F9-4098-9C72-6D8D91E15D71}" srcOrd="3" destOrd="0" presId="urn:microsoft.com/office/officeart/2005/8/layout/chevron1"/>
    <dgm:cxn modelId="{FE360795-44CF-4F0D-B5C8-4F1F5CB10C2F}" type="presParOf" srcId="{D444EBC2-8C39-4D60-8683-1E992D4FB105}" destId="{C1C0B69B-0372-4449-91CD-743BCD95A61B}" srcOrd="4" destOrd="0" presId="urn:microsoft.com/office/officeart/2005/8/layout/chevron1"/>
    <dgm:cxn modelId="{46678559-A4D5-405D-BF52-A66288AA266D}" type="presParOf" srcId="{D444EBC2-8C39-4D60-8683-1E992D4FB105}" destId="{DCD82EFB-620B-415E-8E3C-B4DA4516F34F}" srcOrd="5" destOrd="0" presId="urn:microsoft.com/office/officeart/2005/8/layout/chevron1"/>
    <dgm:cxn modelId="{728756D9-6801-4AF8-B1C9-94728824148B}" type="presParOf" srcId="{D444EBC2-8C39-4D60-8683-1E992D4FB105}" destId="{7A3B5150-FF66-4944-9A34-DB9ADFDB36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D873-4C3B-46C3-92A4-7FCC742F1439}">
      <dsp:nvSpPr>
        <dsp:cNvPr id="0" name=""/>
        <dsp:cNvSpPr/>
      </dsp:nvSpPr>
      <dsp:spPr>
        <a:xfrm>
          <a:off x="3217" y="1640063"/>
          <a:ext cx="3920248" cy="1568099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700" kern="1200" dirty="0"/>
        </a:p>
      </dsp:txBody>
      <dsp:txXfrm>
        <a:off x="787267" y="1640063"/>
        <a:ext cx="2352149" cy="1568099"/>
      </dsp:txXfrm>
    </dsp:sp>
    <dsp:sp modelId="{E096B7B7-939E-4E6E-B833-3EB0F7C20AB2}">
      <dsp:nvSpPr>
        <dsp:cNvPr id="0" name=""/>
        <dsp:cNvSpPr/>
      </dsp:nvSpPr>
      <dsp:spPr>
        <a:xfrm>
          <a:off x="3531441" y="1640063"/>
          <a:ext cx="3920248" cy="1568099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700" kern="1200" dirty="0"/>
        </a:p>
      </dsp:txBody>
      <dsp:txXfrm>
        <a:off x="4315491" y="1640063"/>
        <a:ext cx="2352149" cy="1568099"/>
      </dsp:txXfrm>
    </dsp:sp>
    <dsp:sp modelId="{E441FB3C-B277-48E5-B5A4-295824278EAD}">
      <dsp:nvSpPr>
        <dsp:cNvPr id="0" name=""/>
        <dsp:cNvSpPr/>
      </dsp:nvSpPr>
      <dsp:spPr>
        <a:xfrm>
          <a:off x="7059664" y="1640063"/>
          <a:ext cx="3920248" cy="1568099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700" kern="1200" dirty="0"/>
            <a:t>Összegzés</a:t>
          </a:r>
        </a:p>
      </dsp:txBody>
      <dsp:txXfrm>
        <a:off x="7843714" y="1640063"/>
        <a:ext cx="2352149" cy="1568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C854B-64DA-4856-9BC2-77EE63E69418}">
      <dsp:nvSpPr>
        <dsp:cNvPr id="0" name=""/>
        <dsp:cNvSpPr/>
      </dsp:nvSpPr>
      <dsp:spPr>
        <a:xfrm>
          <a:off x="5094" y="1742124"/>
          <a:ext cx="2965442" cy="1186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Goal</a:t>
          </a:r>
          <a:endParaRPr lang="hu-HU" sz="1900" kern="1200" dirty="0"/>
        </a:p>
      </dsp:txBody>
      <dsp:txXfrm>
        <a:off x="598182" y="1742124"/>
        <a:ext cx="1779266" cy="1186176"/>
      </dsp:txXfrm>
    </dsp:sp>
    <dsp:sp modelId="{F61841D0-0BED-4C61-990E-AC71E5AFC529}">
      <dsp:nvSpPr>
        <dsp:cNvPr id="0" name=""/>
        <dsp:cNvSpPr/>
      </dsp:nvSpPr>
      <dsp:spPr>
        <a:xfrm>
          <a:off x="2673992" y="1742124"/>
          <a:ext cx="2965442" cy="1186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noProof="0" dirty="0" err="1"/>
            <a:t>Concept</a:t>
          </a:r>
          <a:endParaRPr lang="en-US" sz="1900" kern="1200" noProof="0" dirty="0"/>
        </a:p>
      </dsp:txBody>
      <dsp:txXfrm>
        <a:off x="3267080" y="1742124"/>
        <a:ext cx="1779266" cy="1186176"/>
      </dsp:txXfrm>
    </dsp:sp>
    <dsp:sp modelId="{C1C0B69B-0372-4449-91CD-743BCD95A61B}">
      <dsp:nvSpPr>
        <dsp:cNvPr id="0" name=""/>
        <dsp:cNvSpPr/>
      </dsp:nvSpPr>
      <dsp:spPr>
        <a:xfrm>
          <a:off x="5342890" y="1742124"/>
          <a:ext cx="2965442" cy="1186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Ideas</a:t>
          </a:r>
          <a:endParaRPr lang="hu-HU" sz="1900" kern="1200" dirty="0"/>
        </a:p>
      </dsp:txBody>
      <dsp:txXfrm>
        <a:off x="5935978" y="1742124"/>
        <a:ext cx="1779266" cy="1186176"/>
      </dsp:txXfrm>
    </dsp:sp>
    <dsp:sp modelId="{7A3B5150-FF66-4944-9A34-DB9ADFDB3643}">
      <dsp:nvSpPr>
        <dsp:cNvPr id="0" name=""/>
        <dsp:cNvSpPr/>
      </dsp:nvSpPr>
      <dsp:spPr>
        <a:xfrm>
          <a:off x="8011788" y="1742124"/>
          <a:ext cx="2965442" cy="1186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Summary</a:t>
          </a:r>
          <a:endParaRPr lang="hu-HU" sz="2400" kern="1200" dirty="0"/>
        </a:p>
      </dsp:txBody>
      <dsp:txXfrm>
        <a:off x="8604876" y="1742124"/>
        <a:ext cx="1779266" cy="1186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EA44D4-1AB0-401B-9E8A-84CF856803C7}" type="datetime1">
              <a:rPr lang="hu-HU" smtClean="0"/>
              <a:t>2022. 05. 15.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996ED8F-C953-4A36-94B3-574C70EBB03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96133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636585-2E8E-4FD6-A604-1BFA511418DB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01C38D-F26D-4167-83EF-8774BC62D548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289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A01C38D-F26D-4167-83EF-8774BC62D54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758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A01C38D-F26D-4167-83EF-8774BC62D54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378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A01C38D-F26D-4167-83EF-8774BC62D54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01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A01C38D-F26D-4167-83EF-8774BC62D54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272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6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87580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A01C38D-F26D-4167-83EF-8774BC62D548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081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8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20391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9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60215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10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1605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01C38D-F26D-4167-83EF-8774BC62D548}" type="slidenum">
              <a:rPr lang="hu-HU" noProof="0" smtClean="0"/>
              <a:t>11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411163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1" y="4752684"/>
            <a:ext cx="11653936" cy="1786228"/>
          </a:xfrm>
          <a:prstGeom prst="rect">
            <a:avLst/>
          </a:prstGeom>
        </p:spPr>
      </p:pic>
      <p:sp>
        <p:nvSpPr>
          <p:cNvPr id="9" name="Cím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F14F69BF-75FF-4347-BE96-5A7544DD9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3" y="6226809"/>
            <a:ext cx="2976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9B1CF6-1D02-417F-9199-253E2DD375C9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76073783-3A3A-4E17-8557-1552ADD2F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46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8" name="Dia számának helye 5">
            <a:extLst>
              <a:ext uri="{FF2B5EF4-FFF2-40B4-BE49-F238E27FC236}">
                <a16:creationId xmlns:a16="http://schemas.microsoft.com/office/drawing/2014/main" id="{B82958C3-5B2A-41E5-9507-AEED00296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4610"/>
            <a:ext cx="2976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06E39125-10AD-4768-AED9-003DF6D726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4" y="1507068"/>
            <a:ext cx="10983131" cy="4669896"/>
          </a:xfrm>
        </p:spPr>
        <p:txBody>
          <a:bodyPr rtlCol="0" anchor="t"/>
          <a:lstStyle>
            <a:lvl1pPr marL="342900" indent="-342900"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300"/>
            </a:lvl1pPr>
            <a:lvl2pPr marL="744538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200"/>
            </a:lvl2pPr>
            <a:lvl3pPr marL="114300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3pPr>
            <a:lvl4pPr marL="16573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784971"/>
            <a:ext cx="11653936" cy="1786228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5" y="1507068"/>
            <a:ext cx="5034366" cy="4669896"/>
          </a:xfrm>
        </p:spPr>
        <p:txBody>
          <a:bodyPr rtlCol="0" anchor="t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None/>
              <a:defRPr sz="23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Cím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F3B2934F-39E5-4021-BD2D-A3E2174A3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3" y="6226809"/>
            <a:ext cx="2976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D783F14-1BCF-44CF-B9BA-A058011147BD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7" name="Élőláb helye 4">
            <a:extLst>
              <a:ext uri="{FF2B5EF4-FFF2-40B4-BE49-F238E27FC236}">
                <a16:creationId xmlns:a16="http://schemas.microsoft.com/office/drawing/2014/main" id="{EC187D57-9203-480D-A5E2-9B5011B82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68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12" name="Dia számának helye 5">
            <a:extLst>
              <a:ext uri="{FF2B5EF4-FFF2-40B4-BE49-F238E27FC236}">
                <a16:creationId xmlns:a16="http://schemas.microsoft.com/office/drawing/2014/main" id="{55A99025-D990-42C1-910B-818AAEFC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4962"/>
            <a:ext cx="2976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997E834C-FB36-45E3-BB9C-327D69720A6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3198" y="1507068"/>
            <a:ext cx="5034366" cy="4669896"/>
          </a:xfrm>
        </p:spPr>
        <p:txBody>
          <a:bodyPr rtlCol="0" anchor="t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None/>
              <a:defRPr sz="23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949" y="1098550"/>
            <a:ext cx="11682101" cy="2025650"/>
          </a:xfrm>
        </p:spPr>
        <p:txBody>
          <a:bodyPr vert="horz" lIns="91440" tIns="0" rIns="9144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>
              <a:lnSpc>
                <a:spcPct val="150000"/>
              </a:lnSpc>
              <a:spcAft>
                <a:spcPts val="1200"/>
              </a:spcAft>
            </a:pPr>
            <a:r>
              <a:rPr lang="hu-HU" noProof="0" dirty="0"/>
              <a:t>Alcím mintájának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0866" y="2416175"/>
            <a:ext cx="11682101" cy="2025650"/>
          </a:xfrm>
        </p:spPr>
        <p:txBody>
          <a:bodyPr vert="horz" lIns="91440" tIns="0" rIns="9144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hu-HU" noProof="0" dirty="0"/>
              <a:t>Mintacím stílusának szerkesztése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0CE4CD4-177D-43B4-BDCF-64978EEA1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1" y="5071772"/>
            <a:ext cx="11653936" cy="1786228"/>
          </a:xfrm>
          <a:prstGeom prst="rect">
            <a:avLst/>
          </a:prstGeom>
          <a:solidFill>
            <a:schemeClr val="accent1">
              <a:lumMod val="75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733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őadás felépíté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5C1E941-5C0E-4016-8243-3DCBD619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29" y="4791369"/>
            <a:ext cx="11653936" cy="1786228"/>
          </a:xfrm>
          <a:prstGeom prst="rect">
            <a:avLst/>
          </a:prstGeom>
        </p:spPr>
      </p:pic>
      <p:sp>
        <p:nvSpPr>
          <p:cNvPr id="6" name="Cím 8">
            <a:extLst>
              <a:ext uri="{FF2B5EF4-FFF2-40B4-BE49-F238E27FC236}">
                <a16:creationId xmlns:a16="http://schemas.microsoft.com/office/drawing/2014/main" id="{7CB47F72-35BF-42CD-BA99-017E9A0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34" y="448628"/>
            <a:ext cx="10983132" cy="7477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 dirty="0"/>
              <a:t>Előadás felépítése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E0EF07A6-B2E1-45AF-AE69-FF7202BAB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3" y="6227627"/>
            <a:ext cx="2976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8A23E4-AB19-4D9D-9D9C-D91B8E6952B6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8" name="Élőláb helye 4">
            <a:extLst>
              <a:ext uri="{FF2B5EF4-FFF2-40B4-BE49-F238E27FC236}">
                <a16:creationId xmlns:a16="http://schemas.microsoft.com/office/drawing/2014/main" id="{079BE591-FCD3-4DAA-8BA2-B0850FE3E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1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10" name="Dia számának helye 5">
            <a:extLst>
              <a:ext uri="{FF2B5EF4-FFF2-40B4-BE49-F238E27FC236}">
                <a16:creationId xmlns:a16="http://schemas.microsoft.com/office/drawing/2014/main" id="{19F3B909-B5A2-4A79-8C66-FC4BDDCC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26809"/>
            <a:ext cx="2976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4D91A5B-0A96-4A25-B706-227C8D9C9E8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0747289"/>
              </p:ext>
            </p:extLst>
          </p:nvPr>
        </p:nvGraphicFramePr>
        <p:xfrm>
          <a:off x="604432" y="1371600"/>
          <a:ext cx="10983131" cy="484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 userDrawn="1"/>
        </p:nvSpPr>
        <p:spPr>
          <a:xfrm>
            <a:off x="254951" y="262784"/>
            <a:ext cx="11683049" cy="593441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 dirty="0"/>
          </a:p>
        </p:txBody>
      </p:sp>
      <p:sp>
        <p:nvSpPr>
          <p:cNvPr id="10" name="Téglalap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sz="1800" noProof="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7" name="Tartalom helye 6"/>
          <p:cNvSpPr>
            <a:spLocks noGrp="1"/>
          </p:cNvSpPr>
          <p:nvPr>
            <p:ph sz="quarter" idx="13"/>
          </p:nvPr>
        </p:nvSpPr>
        <p:spPr>
          <a:xfrm>
            <a:off x="254001" y="2560320"/>
            <a:ext cx="11683048" cy="33907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1609F7B3-869F-43AB-9F92-C89DEBE3E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3" y="6175987"/>
            <a:ext cx="2976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9A0E442-18B2-4DC4-A35B-90390E61270F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8" name="Élőláb helye 4">
            <a:extLst>
              <a:ext uri="{FF2B5EF4-FFF2-40B4-BE49-F238E27FC236}">
                <a16:creationId xmlns:a16="http://schemas.microsoft.com/office/drawing/2014/main" id="{3C205631-0A11-40DC-8A1F-91CDD92A4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59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E4B077AF-5FAC-48D5-A3BB-3D84183BB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187112"/>
            <a:ext cx="2976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es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>
            <a:extLst>
              <a:ext uri="{FF2B5EF4-FFF2-40B4-BE49-F238E27FC236}">
                <a16:creationId xmlns:a16="http://schemas.microsoft.com/office/drawing/2014/main" id="{8FB41CFF-E772-4556-935D-4803F0B6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5705"/>
            <a:ext cx="11653936" cy="1786228"/>
          </a:xfrm>
          <a:prstGeom prst="rect">
            <a:avLst/>
          </a:prstGeom>
        </p:spPr>
      </p:pic>
      <p:sp>
        <p:nvSpPr>
          <p:cNvPr id="7" name="Cím 8">
            <a:extLst>
              <a:ext uri="{FF2B5EF4-FFF2-40B4-BE49-F238E27FC236}">
                <a16:creationId xmlns:a16="http://schemas.microsoft.com/office/drawing/2014/main" id="{A6A0D87A-DD09-4ED4-A585-DADC6633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8" name="Dátum helye 3">
            <a:extLst>
              <a:ext uri="{FF2B5EF4-FFF2-40B4-BE49-F238E27FC236}">
                <a16:creationId xmlns:a16="http://schemas.microsoft.com/office/drawing/2014/main" id="{4B86E99F-C3D5-4244-96B8-02B78B824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3" y="6226809"/>
            <a:ext cx="29769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D1B08C-F227-4958-9CAE-E5E7C795811F}" type="datetime1">
              <a:rPr lang="hu-HU" noProof="0" smtClean="0"/>
              <a:t>2022. 05. 15.</a:t>
            </a:fld>
            <a:endParaRPr lang="hu-HU" noProof="0" dirty="0"/>
          </a:p>
        </p:txBody>
      </p:sp>
      <p:sp>
        <p:nvSpPr>
          <p:cNvPr id="10" name="Élőláb helye 4">
            <a:extLst>
              <a:ext uri="{FF2B5EF4-FFF2-40B4-BE49-F238E27FC236}">
                <a16:creationId xmlns:a16="http://schemas.microsoft.com/office/drawing/2014/main" id="{1E0DA77D-1F23-4DC7-A260-3C8AF050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68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11" name="Dia számának helye 5">
            <a:extLst>
              <a:ext uri="{FF2B5EF4-FFF2-40B4-BE49-F238E27FC236}">
                <a16:creationId xmlns:a16="http://schemas.microsoft.com/office/drawing/2014/main" id="{D87C3DC9-388E-4E75-B50D-D0F0DB718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26808"/>
            <a:ext cx="2976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hu-HU" sz="1800" noProof="0" dirty="0"/>
          </a:p>
        </p:txBody>
      </p:sp>
      <p:sp>
        <p:nvSpPr>
          <p:cNvPr id="2" name="Cím helye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rtl="0"/>
            <a:r>
              <a:rPr lang="hu-HU" noProof="0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434" y="1523999"/>
            <a:ext cx="10983132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434" y="6235500"/>
            <a:ext cx="297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0F805B1-A75F-4F6E-A2A8-FE5FC2818649}" type="datetime1">
              <a:rPr lang="hu-HU" smtClean="0"/>
              <a:t>2022. 05. 15.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5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hu-HU" noProof="0"/>
              <a:t>Edge AI</a:t>
            </a:r>
            <a:endParaRPr lang="hu-HU" noProof="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26809"/>
            <a:ext cx="2976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59379A-16E2-4C4A-96D0-A52C442257E7}" type="slidenum">
              <a:rPr lang="hu-HU" noProof="0" smtClean="0"/>
              <a:t>‹#›</a:t>
            </a:fld>
            <a:endParaRPr lang="hu-HU" noProof="0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49" r:id="rId3"/>
    <p:sldLayoutId id="2147483663" r:id="rId4"/>
    <p:sldLayoutId id="2147483662" r:id="rId5"/>
    <p:sldLayoutId id="2147483660" r:id="rId6"/>
    <p:sldLayoutId id="2147483661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flac"/><Relationship Id="rId3" Type="http://schemas.microsoft.com/office/2007/relationships/media" Target="../media/media6.flac"/><Relationship Id="rId7" Type="http://schemas.microsoft.com/office/2007/relationships/media" Target="../media/media8.flac"/><Relationship Id="rId2" Type="http://schemas.openxmlformats.org/officeDocument/2006/relationships/audio" Target="../media/media5.flac"/><Relationship Id="rId1" Type="http://schemas.microsoft.com/office/2007/relationships/media" Target="../media/media5.flac"/><Relationship Id="rId6" Type="http://schemas.openxmlformats.org/officeDocument/2006/relationships/audio" Target="../media/media7.flac"/><Relationship Id="rId11" Type="http://schemas.openxmlformats.org/officeDocument/2006/relationships/image" Target="../media/image7.png"/><Relationship Id="rId5" Type="http://schemas.microsoft.com/office/2007/relationships/media" Target="../media/media7.flac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6.flac"/><Relationship Id="rId9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flac"/><Relationship Id="rId7" Type="http://schemas.openxmlformats.org/officeDocument/2006/relationships/image" Target="../media/image7.png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flac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flac"/><Relationship Id="rId7" Type="http://schemas.openxmlformats.org/officeDocument/2006/relationships/image" Target="../media/image7.png"/><Relationship Id="rId2" Type="http://schemas.openxmlformats.org/officeDocument/2006/relationships/audio" Target="../media/media3.flac"/><Relationship Id="rId1" Type="http://schemas.microsoft.com/office/2007/relationships/media" Target="../media/media3.flac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fla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7A31BAC-254C-4F75-9BF0-5D065EE33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65471"/>
            <a:ext cx="11682101" cy="1843548"/>
          </a:xfrm>
        </p:spPr>
        <p:txBody>
          <a:bodyPr anchor="b"/>
          <a:lstStyle/>
          <a:p>
            <a:pPr>
              <a:spcBef>
                <a:spcPts val="2400"/>
              </a:spcBef>
              <a:spcAft>
                <a:spcPts val="11400"/>
              </a:spcAft>
            </a:pPr>
            <a:r>
              <a:rPr lang="hu-HU" dirty="0" err="1"/>
              <a:t>Composer</a:t>
            </a:r>
            <a:r>
              <a:rPr lang="hu-HU" dirty="0"/>
              <a:t> AI</a:t>
            </a:r>
            <a:endParaRPr lang="hu-HU" sz="2800" dirty="0"/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01E5FAA8-B2AD-45B5-9A5F-58889B6A1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950" y="2271252"/>
            <a:ext cx="11682100" cy="4321278"/>
          </a:xfrm>
        </p:spPr>
        <p:txBody>
          <a:bodyPr anchor="t"/>
          <a:lstStyle/>
          <a:p>
            <a:r>
              <a:rPr lang="hu-HU" sz="2800" dirty="0"/>
              <a:t>Fazekas Gergő, Joseph </a:t>
            </a:r>
            <a:r>
              <a:rPr lang="hu-HU" sz="2800" dirty="0" err="1"/>
              <a:t>Tadrous</a:t>
            </a:r>
            <a:endParaRPr lang="hu-HU" sz="2800" dirty="0"/>
          </a:p>
        </p:txBody>
      </p:sp>
      <p:pic>
        <p:nvPicPr>
          <p:cNvPr id="1028" name="Picture 4" descr="Composer PNG Images | Vector and PSD Files | Free Download on Pngtree">
            <a:extLst>
              <a:ext uri="{FF2B5EF4-FFF2-40B4-BE49-F238E27FC236}">
                <a16:creationId xmlns:a16="http://schemas.microsoft.com/office/drawing/2014/main" id="{98AEE81E-3812-A812-3D0A-586E4F1EC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23" y="3104536"/>
            <a:ext cx="3113754" cy="31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DA63386-6955-4E35-946F-81FA8DEE16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4" y="1507068"/>
            <a:ext cx="10983132" cy="4669896"/>
          </a:xfrm>
        </p:spPr>
        <p:txBody>
          <a:bodyPr>
            <a:normAutofit/>
          </a:bodyPr>
          <a:lstStyle/>
          <a:p>
            <a:r>
              <a:rPr lang="hu-HU" dirty="0" err="1"/>
              <a:t>Structure</a:t>
            </a:r>
            <a:endParaRPr lang="hu-HU" dirty="0"/>
          </a:p>
          <a:p>
            <a:pPr lvl="1"/>
            <a:r>
              <a:rPr lang="hu-HU" dirty="0" err="1"/>
              <a:t>Pitches</a:t>
            </a:r>
            <a:r>
              <a:rPr lang="hu-HU" dirty="0"/>
              <a:t> input (multi-hot </a:t>
            </a:r>
            <a:r>
              <a:rPr lang="hu-HU" dirty="0" err="1"/>
              <a:t>encoding</a:t>
            </a:r>
            <a:r>
              <a:rPr lang="hu-HU" dirty="0"/>
              <a:t>): </a:t>
            </a:r>
            <a:r>
              <a:rPr lang="hu-HU" dirty="0" err="1"/>
              <a:t>convolutional</a:t>
            </a:r>
            <a:endParaRPr lang="hu-HU" dirty="0"/>
          </a:p>
          <a:p>
            <a:pPr lvl="1"/>
            <a:r>
              <a:rPr lang="hu-HU" dirty="0"/>
              <a:t>Duration </a:t>
            </a:r>
            <a:r>
              <a:rPr lang="hu-HU" dirty="0" err="1"/>
              <a:t>velocity</a:t>
            </a:r>
            <a:r>
              <a:rPr lang="hu-HU" dirty="0"/>
              <a:t> input: LSTM</a:t>
            </a:r>
          </a:p>
          <a:p>
            <a:pPr lvl="1"/>
            <a:r>
              <a:rPr lang="hu-HU" dirty="0" err="1"/>
              <a:t>Common</a:t>
            </a:r>
            <a:r>
              <a:rPr lang="hu-HU" dirty="0"/>
              <a:t> part</a:t>
            </a:r>
          </a:p>
          <a:p>
            <a:pPr lvl="1"/>
            <a:r>
              <a:rPr lang="hu-HU" dirty="0" err="1"/>
              <a:t>Pitches</a:t>
            </a:r>
            <a:r>
              <a:rPr lang="hu-HU" dirty="0"/>
              <a:t> output: </a:t>
            </a:r>
            <a:r>
              <a:rPr lang="hu-HU" dirty="0" err="1"/>
              <a:t>classification</a:t>
            </a:r>
            <a:endParaRPr lang="hu-HU" dirty="0"/>
          </a:p>
          <a:p>
            <a:pPr lvl="1"/>
            <a:r>
              <a:rPr lang="hu-HU" dirty="0"/>
              <a:t>Duration, </a:t>
            </a:r>
            <a:r>
              <a:rPr lang="hu-HU" dirty="0" err="1"/>
              <a:t>velocity</a:t>
            </a:r>
            <a:r>
              <a:rPr lang="hu-HU" dirty="0"/>
              <a:t> output: </a:t>
            </a:r>
            <a:r>
              <a:rPr lang="hu-HU" dirty="0" err="1"/>
              <a:t>regression</a:t>
            </a:r>
            <a:endParaRPr lang="hu-HU" dirty="0"/>
          </a:p>
          <a:p>
            <a:r>
              <a:rPr lang="hu-HU" dirty="0" err="1"/>
              <a:t>Loss</a:t>
            </a:r>
            <a:endParaRPr lang="hu-HU" dirty="0"/>
          </a:p>
          <a:p>
            <a:pPr lvl="1"/>
            <a:r>
              <a:rPr lang="hu-HU" dirty="0"/>
              <a:t>1:0.2 ratio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pitches</a:t>
            </a:r>
            <a:r>
              <a:rPr lang="hu-HU" dirty="0"/>
              <a:t> and </a:t>
            </a:r>
            <a:r>
              <a:rPr lang="hu-HU" dirty="0" err="1"/>
              <a:t>duration</a:t>
            </a:r>
            <a:r>
              <a:rPr lang="hu-HU" dirty="0"/>
              <a:t>, </a:t>
            </a:r>
            <a:r>
              <a:rPr lang="hu-HU" dirty="0" err="1"/>
              <a:t>velocity</a:t>
            </a:r>
            <a:endParaRPr lang="hu-HU" dirty="0"/>
          </a:p>
          <a:p>
            <a:r>
              <a:rPr lang="en-US" dirty="0"/>
              <a:t>4,562,049</a:t>
            </a:r>
            <a:r>
              <a:rPr lang="hu-HU" dirty="0"/>
              <a:t> </a:t>
            </a:r>
            <a:r>
              <a:rPr lang="hu-HU" dirty="0" err="1"/>
              <a:t>parameters</a:t>
            </a:r>
            <a:endParaRPr lang="hu-HU" dirty="0"/>
          </a:p>
          <a:p>
            <a:pPr marL="401638" lvl="1" indent="0">
              <a:buNone/>
            </a:pPr>
            <a:endParaRPr lang="hu-H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46A006-F6C5-5F0E-1E5A-C0B17C6A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94" y="1559281"/>
            <a:ext cx="3737972" cy="461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26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- </a:t>
            </a:r>
            <a:r>
              <a:rPr lang="hu-HU" dirty="0" err="1"/>
              <a:t>Results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DA63386-6955-4E35-946F-81FA8DEE16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4" y="1507068"/>
            <a:ext cx="10983132" cy="4669896"/>
          </a:xfrm>
        </p:spPr>
        <p:txBody>
          <a:bodyPr>
            <a:normAutofit/>
          </a:bodyPr>
          <a:lstStyle/>
          <a:p>
            <a:r>
              <a:rPr lang="hu-HU" dirty="0"/>
              <a:t>LSTM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  <a:p>
            <a:r>
              <a:rPr lang="hu-HU" dirty="0" err="1"/>
              <a:t>Convolutional</a:t>
            </a:r>
            <a:endParaRPr lang="hu-HU" dirty="0"/>
          </a:p>
          <a:p>
            <a:pPr lvl="1"/>
            <a:r>
              <a:rPr lang="hu-HU" dirty="0"/>
              <a:t>Mozart (</a:t>
            </a:r>
            <a:r>
              <a:rPr lang="hu-HU" dirty="0" err="1"/>
              <a:t>from</a:t>
            </a:r>
            <a:r>
              <a:rPr lang="hu-HU" dirty="0"/>
              <a:t> random </a:t>
            </a:r>
            <a:r>
              <a:rPr lang="hu-HU" dirty="0" err="1"/>
              <a:t>state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Funfact</a:t>
            </a:r>
            <a:r>
              <a:rPr lang="hu-HU" dirty="0"/>
              <a:t>: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least</a:t>
            </a:r>
            <a:r>
              <a:rPr lang="hu-HU" dirty="0"/>
              <a:t> </a:t>
            </a:r>
            <a:r>
              <a:rPr lang="hu-HU" dirty="0" err="1"/>
              <a:t>pitches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endParaRPr lang="hu-HU" dirty="0"/>
          </a:p>
          <a:p>
            <a:pPr lvl="1"/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pieces</a:t>
            </a:r>
            <a:endParaRPr lang="hu-HU" dirty="0"/>
          </a:p>
          <a:p>
            <a:pPr marL="401638" lvl="1" indent="0">
              <a:buNone/>
            </a:pPr>
            <a:endParaRPr lang="hu-HU" dirty="0"/>
          </a:p>
        </p:txBody>
      </p:sp>
      <p:pic>
        <p:nvPicPr>
          <p:cNvPr id="2" name="Rondo Alla Turca- Mozart">
            <a:hlinkClick r:id="" action="ppaction://media"/>
            <a:extLst>
              <a:ext uri="{FF2B5EF4-FFF2-40B4-BE49-F238E27FC236}">
                <a16:creationId xmlns:a16="http://schemas.microsoft.com/office/drawing/2014/main" id="{9481A795-6B5A-E310-0275-23F1089C6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861677" y="1389081"/>
            <a:ext cx="609600" cy="609600"/>
          </a:xfrm>
          <a:prstGeom prst="rect">
            <a:avLst/>
          </a:prstGeom>
        </p:spPr>
      </p:pic>
      <p:pic>
        <p:nvPicPr>
          <p:cNvPr id="5" name="mozart_one_song_zero_start">
            <a:hlinkClick r:id="" action="ppaction://media"/>
            <a:extLst>
              <a:ext uri="{FF2B5EF4-FFF2-40B4-BE49-F238E27FC236}">
                <a16:creationId xmlns:a16="http://schemas.microsoft.com/office/drawing/2014/main" id="{D72FAEA3-4372-C620-E617-D3A63AE943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58634" y="3232416"/>
            <a:ext cx="609600" cy="609600"/>
          </a:xfrm>
          <a:prstGeom prst="rect">
            <a:avLst/>
          </a:prstGeom>
        </p:spPr>
      </p:pic>
      <p:pic>
        <p:nvPicPr>
          <p:cNvPr id="6" name="mozart_one_song_2_pitches">
            <a:hlinkClick r:id="" action="ppaction://media"/>
            <a:extLst>
              <a:ext uri="{FF2B5EF4-FFF2-40B4-BE49-F238E27FC236}">
                <a16:creationId xmlns:a16="http://schemas.microsoft.com/office/drawing/2014/main" id="{C31A88EB-3BF7-ABE4-7CCE-F807EDE137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14168" y="3646591"/>
            <a:ext cx="609600" cy="609600"/>
          </a:xfrm>
          <a:prstGeom prst="rect">
            <a:avLst/>
          </a:prstGeom>
        </p:spPr>
      </p:pic>
      <p:pic>
        <p:nvPicPr>
          <p:cNvPr id="7" name="chopin_mozart_tschai">
            <a:hlinkClick r:id="" action="ppaction://media"/>
            <a:extLst>
              <a:ext uri="{FF2B5EF4-FFF2-40B4-BE49-F238E27FC236}">
                <a16:creationId xmlns:a16="http://schemas.microsoft.com/office/drawing/2014/main" id="{007DD12A-FBC4-C989-9021-814438E444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1880" y="41039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7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7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416175"/>
            <a:ext cx="11682101" cy="2025650"/>
          </a:xfrm>
        </p:spPr>
        <p:txBody>
          <a:bodyPr rtlCol="0"/>
          <a:lstStyle/>
          <a:p>
            <a:pPr rtl="0"/>
            <a:r>
              <a:rPr lang="hu-HU" dirty="0" err="1"/>
              <a:t>Summary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58861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DDF1D7CB-168D-47B5-BD14-B34157FE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5922585-D560-4AD4-AC59-36D19806AD5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implemented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models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managed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teach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song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 err="1"/>
              <a:t>Finding</a:t>
            </a:r>
            <a:r>
              <a:rPr lang="hu-HU" dirty="0"/>
              <a:t> </a:t>
            </a:r>
            <a:r>
              <a:rPr lang="hu-HU" dirty="0" err="1"/>
              <a:t>universal</a:t>
            </a:r>
            <a:r>
              <a:rPr lang="hu-HU" dirty="0"/>
              <a:t> </a:t>
            </a:r>
            <a:r>
              <a:rPr lang="hu-HU" dirty="0" err="1"/>
              <a:t>patterns</a:t>
            </a:r>
            <a:r>
              <a:rPr lang="hu-HU" dirty="0"/>
              <a:t> is </a:t>
            </a:r>
            <a:r>
              <a:rPr lang="hu-HU" dirty="0" err="1"/>
              <a:t>challenging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215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416175"/>
            <a:ext cx="11682101" cy="2025650"/>
          </a:xfrm>
        </p:spPr>
        <p:txBody>
          <a:bodyPr rtlCol="0"/>
          <a:lstStyle/>
          <a:p>
            <a:pPr rtl="0"/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4336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E13B50FD-20B8-4F2D-902C-77AC2D5D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32CBBB1F-CB24-44EA-81D2-01434E08DB69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918010132"/>
              </p:ext>
            </p:extLst>
          </p:nvPr>
        </p:nvGraphicFramePr>
        <p:xfrm>
          <a:off x="604838" y="1506538"/>
          <a:ext cx="10982325" cy="467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6426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69322"/>
            <a:ext cx="11682101" cy="2025650"/>
          </a:xfrm>
        </p:spPr>
        <p:txBody>
          <a:bodyPr rtlCol="0"/>
          <a:lstStyle/>
          <a:p>
            <a:pPr rtl="0"/>
            <a:r>
              <a:rPr lang="hu-HU" dirty="0" err="1"/>
              <a:t>Goal</a:t>
            </a:r>
            <a:endParaRPr lang="hu-HU" dirty="0"/>
          </a:p>
        </p:txBody>
      </p:sp>
      <p:pic>
        <p:nvPicPr>
          <p:cNvPr id="4" name="Picture 2" descr="AIVA Technology: An Extraordinary AI Music Start-Up - LiveInnovation.org">
            <a:extLst>
              <a:ext uri="{FF2B5EF4-FFF2-40B4-BE49-F238E27FC236}">
                <a16:creationId xmlns:a16="http://schemas.microsoft.com/office/drawing/2014/main" id="{75CFDB2D-D682-E9D2-DF9A-488A50B0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980" y="2086538"/>
            <a:ext cx="8678039" cy="419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03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7D4273DC-6647-4DCB-99A2-61D4B1C6CF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4" y="1507068"/>
            <a:ext cx="10983131" cy="4669896"/>
          </a:xfrm>
        </p:spPr>
        <p:txBody>
          <a:bodyPr>
            <a:normAutofit/>
          </a:bodyPr>
          <a:lstStyle/>
          <a:p>
            <a:r>
              <a:rPr lang="hu-HU" dirty="0" err="1"/>
              <a:t>Classical</a:t>
            </a:r>
            <a:r>
              <a:rPr lang="hu-HU" dirty="0"/>
              <a:t> piano </a:t>
            </a:r>
            <a:r>
              <a:rPr lang="hu-HU" dirty="0" err="1"/>
              <a:t>piece</a:t>
            </a:r>
            <a:r>
              <a:rPr lang="hu-HU" dirty="0"/>
              <a:t> </a:t>
            </a:r>
            <a:r>
              <a:rPr lang="hu-HU" dirty="0" err="1"/>
              <a:t>composer</a:t>
            </a:r>
            <a:r>
              <a:rPr lang="hu-HU" dirty="0"/>
              <a:t> 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endParaRPr lang="hu-HU" dirty="0"/>
          </a:p>
          <a:p>
            <a:r>
              <a:rPr lang="hu-HU" dirty="0" err="1"/>
              <a:t>Steps</a:t>
            </a:r>
            <a:endParaRPr lang="hu-HU" dirty="0"/>
          </a:p>
          <a:p>
            <a:pPr marL="858838" lvl="1" indent="-457200">
              <a:buFont typeface="+mj-lt"/>
              <a:buAutoNum type="arabicPeriod"/>
            </a:pP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music</a:t>
            </a:r>
            <a:r>
              <a:rPr lang="hu-HU" dirty="0"/>
              <a:t> </a:t>
            </a:r>
            <a:r>
              <a:rPr lang="hu-HU" dirty="0" err="1"/>
              <a:t>piece</a:t>
            </a:r>
            <a:endParaRPr lang="hu-HU" dirty="0"/>
          </a:p>
          <a:p>
            <a:pPr marL="1257300" lvl="2" indent="-457200"/>
            <a:r>
              <a:rPr lang="hu-HU" dirty="0"/>
              <a:t>Quick </a:t>
            </a:r>
            <a:r>
              <a:rPr lang="hu-HU" dirty="0" err="1"/>
              <a:t>feedback</a:t>
            </a:r>
            <a:endParaRPr lang="hu-HU" dirty="0"/>
          </a:p>
          <a:p>
            <a:pPr marL="1257300" lvl="2" indent="-457200"/>
            <a:r>
              <a:rPr lang="hu-HU" dirty="0" err="1"/>
              <a:t>Architect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pPr marL="1257300" lvl="2" indent="-457200"/>
            <a:r>
              <a:rPr lang="hu-HU" dirty="0" err="1"/>
              <a:t>Setting</a:t>
            </a:r>
            <a:r>
              <a:rPr lang="hu-HU" dirty="0"/>
              <a:t> </a:t>
            </a:r>
            <a:r>
              <a:rPr lang="hu-HU" dirty="0" err="1"/>
              <a:t>hyperparameters</a:t>
            </a:r>
            <a:endParaRPr lang="hu-HU" dirty="0"/>
          </a:p>
          <a:p>
            <a:pPr marL="858838" lvl="1" indent="-457200">
              <a:buFont typeface="+mj-lt"/>
              <a:buAutoNum type="arabicPeriod"/>
            </a:pP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universal</a:t>
            </a:r>
            <a:r>
              <a:rPr lang="hu-HU" dirty="0"/>
              <a:t> </a:t>
            </a:r>
            <a:r>
              <a:rPr lang="hu-HU" dirty="0" err="1"/>
              <a:t>patterns</a:t>
            </a:r>
            <a:endParaRPr lang="hu-HU" dirty="0"/>
          </a:p>
          <a:p>
            <a:pPr lvl="2"/>
            <a:r>
              <a:rPr lang="hu-HU" dirty="0"/>
              <a:t>Long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process</a:t>
            </a:r>
            <a:endParaRPr lang="hu-HU" dirty="0"/>
          </a:p>
          <a:p>
            <a:pPr lvl="2"/>
            <a:r>
              <a:rPr lang="hu-HU" dirty="0" err="1"/>
              <a:t>Improve</a:t>
            </a:r>
            <a:r>
              <a:rPr lang="hu-HU" dirty="0"/>
              <a:t> </a:t>
            </a:r>
            <a:r>
              <a:rPr lang="hu-HU" dirty="0" err="1"/>
              <a:t>music</a:t>
            </a:r>
            <a:r>
              <a:rPr lang="hu-HU" dirty="0"/>
              <a:t> </a:t>
            </a:r>
            <a:r>
              <a:rPr lang="hu-HU" dirty="0" err="1"/>
              <a:t>generation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37516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69322"/>
            <a:ext cx="11682101" cy="2025650"/>
          </a:xfrm>
        </p:spPr>
        <p:txBody>
          <a:bodyPr rtlCol="0"/>
          <a:lstStyle/>
          <a:p>
            <a:pPr rtl="0"/>
            <a:r>
              <a:rPr lang="hu-HU" dirty="0" err="1"/>
              <a:t>Concept</a:t>
            </a:r>
            <a:endParaRPr lang="hu-HU" dirty="0"/>
          </a:p>
        </p:txBody>
      </p:sp>
      <p:pic>
        <p:nvPicPr>
          <p:cNvPr id="3074" name="Picture 2" descr="How to Use BERT to Generate Meta Descriptions at Scale">
            <a:extLst>
              <a:ext uri="{FF2B5EF4-FFF2-40B4-BE49-F238E27FC236}">
                <a16:creationId xmlns:a16="http://schemas.microsoft.com/office/drawing/2014/main" id="{4F3164A4-1D1B-0332-A4FB-4E6D2E36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18" y="1857735"/>
            <a:ext cx="8583561" cy="451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Concept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DA63386-6955-4E35-946F-81FA8DEE16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4434" y="1507068"/>
            <a:ext cx="10983132" cy="4669896"/>
          </a:xfrm>
        </p:spPr>
        <p:txBody>
          <a:bodyPr>
            <a:normAutofit/>
          </a:bodyPr>
          <a:lstStyle/>
          <a:p>
            <a:r>
              <a:rPr lang="hu-HU" dirty="0" err="1"/>
              <a:t>Classical</a:t>
            </a:r>
            <a:r>
              <a:rPr lang="hu-HU" dirty="0"/>
              <a:t> Music MIDI </a:t>
            </a:r>
            <a:r>
              <a:rPr lang="hu-HU" dirty="0" err="1"/>
              <a:t>dataset</a:t>
            </a:r>
            <a:endParaRPr lang="hu-HU" dirty="0"/>
          </a:p>
          <a:p>
            <a:r>
              <a:rPr lang="hu-HU" dirty="0"/>
              <a:t>Note </a:t>
            </a:r>
            <a:r>
              <a:rPr lang="hu-HU" dirty="0" err="1"/>
              <a:t>information</a:t>
            </a:r>
            <a:endParaRPr lang="hu-HU" dirty="0"/>
          </a:p>
          <a:p>
            <a:pPr lvl="1"/>
            <a:r>
              <a:rPr lang="hu-HU" dirty="0" err="1"/>
              <a:t>Pitches</a:t>
            </a:r>
            <a:r>
              <a:rPr lang="hu-HU" dirty="0"/>
              <a:t> (multi-hot </a:t>
            </a:r>
            <a:r>
              <a:rPr lang="hu-HU" dirty="0" err="1"/>
              <a:t>encoding</a:t>
            </a:r>
            <a:r>
              <a:rPr lang="hu-HU" dirty="0"/>
              <a:t>) -&gt; </a:t>
            </a:r>
            <a:r>
              <a:rPr lang="hu-HU" dirty="0" err="1"/>
              <a:t>classification</a:t>
            </a:r>
            <a:endParaRPr lang="hu-HU" dirty="0"/>
          </a:p>
          <a:p>
            <a:pPr lvl="1"/>
            <a:r>
              <a:rPr lang="hu-HU" dirty="0"/>
              <a:t>Duration -&gt; </a:t>
            </a:r>
            <a:r>
              <a:rPr lang="hu-HU" dirty="0" err="1"/>
              <a:t>regression</a:t>
            </a:r>
            <a:endParaRPr lang="hu-HU" dirty="0"/>
          </a:p>
          <a:p>
            <a:pPr lvl="1"/>
            <a:r>
              <a:rPr lang="hu-HU" dirty="0" err="1"/>
              <a:t>Velocity</a:t>
            </a:r>
            <a:r>
              <a:rPr lang="hu-HU" dirty="0"/>
              <a:t> -&gt; </a:t>
            </a:r>
            <a:r>
              <a:rPr lang="hu-HU" dirty="0" err="1"/>
              <a:t>regression</a:t>
            </a:r>
            <a:endParaRPr lang="hu-HU" dirty="0"/>
          </a:p>
          <a:p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multiple</a:t>
            </a:r>
            <a:r>
              <a:rPr lang="hu-HU" dirty="0"/>
              <a:t> </a:t>
            </a:r>
            <a:r>
              <a:rPr lang="hu-HU" dirty="0" err="1"/>
              <a:t>inputs</a:t>
            </a:r>
            <a:r>
              <a:rPr lang="hu-HU" dirty="0"/>
              <a:t> and </a:t>
            </a:r>
            <a:r>
              <a:rPr lang="hu-HU" dirty="0" err="1"/>
              <a:t>outputs</a:t>
            </a:r>
            <a:endParaRPr lang="hu-HU" dirty="0"/>
          </a:p>
          <a:p>
            <a:r>
              <a:rPr lang="hu-HU" dirty="0" err="1"/>
              <a:t>Generation</a:t>
            </a:r>
            <a:endParaRPr lang="hu-HU" dirty="0"/>
          </a:p>
          <a:p>
            <a:pPr lvl="1"/>
            <a:r>
              <a:rPr lang="hu-HU" dirty="0"/>
              <a:t>Start </a:t>
            </a:r>
            <a:r>
              <a:rPr lang="hu-HU" dirty="0" err="1"/>
              <a:t>from</a:t>
            </a:r>
            <a:r>
              <a:rPr lang="hu-HU" dirty="0"/>
              <a:t> random </a:t>
            </a:r>
            <a:r>
              <a:rPr lang="hu-HU" dirty="0" err="1"/>
              <a:t>state</a:t>
            </a:r>
            <a:endParaRPr lang="hu-HU" dirty="0"/>
          </a:p>
          <a:p>
            <a:pPr lvl="1"/>
            <a:r>
              <a:rPr lang="hu-HU" dirty="0"/>
              <a:t>Output is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input</a:t>
            </a:r>
          </a:p>
        </p:txBody>
      </p:sp>
      <p:pic>
        <p:nvPicPr>
          <p:cNvPr id="4098" name="Picture 2" descr="Why &quot;Classical Music&quot; Isn't Just Classical Music">
            <a:extLst>
              <a:ext uri="{FF2B5EF4-FFF2-40B4-BE49-F238E27FC236}">
                <a16:creationId xmlns:a16="http://schemas.microsoft.com/office/drawing/2014/main" id="{D6DB6C5D-AD3D-9D9D-8D1A-2CCFB7CD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25" y="3613356"/>
            <a:ext cx="5109841" cy="287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24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49" y="269322"/>
            <a:ext cx="11682101" cy="2025650"/>
          </a:xfrm>
        </p:spPr>
        <p:txBody>
          <a:bodyPr rtlCol="0"/>
          <a:lstStyle/>
          <a:p>
            <a:pPr rtl="0"/>
            <a:r>
              <a:rPr lang="hu-HU" dirty="0" err="1"/>
              <a:t>Ideas</a:t>
            </a:r>
            <a:endParaRPr lang="hu-HU" dirty="0"/>
          </a:p>
        </p:txBody>
      </p:sp>
      <p:pic>
        <p:nvPicPr>
          <p:cNvPr id="6146" name="Picture 2" descr="Idea Bulb Transparent, Resolution:2368x2800 HD Png Download - CPPNG.com">
            <a:extLst>
              <a:ext uri="{FF2B5EF4-FFF2-40B4-BE49-F238E27FC236}">
                <a16:creationId xmlns:a16="http://schemas.microsoft.com/office/drawing/2014/main" id="{AAEF45BC-60F0-DA84-8635-ED1EAA97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36" y="2005781"/>
            <a:ext cx="3417126" cy="40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25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3">
            <a:extLst>
              <a:ext uri="{FF2B5EF4-FFF2-40B4-BE49-F238E27FC236}">
                <a16:creationId xmlns:a16="http://schemas.microsoft.com/office/drawing/2014/main" id="{205AC9F8-A734-8479-922A-84445CE30347}"/>
              </a:ext>
            </a:extLst>
          </p:cNvPr>
          <p:cNvSpPr txBox="1">
            <a:spLocks/>
          </p:cNvSpPr>
          <p:nvPr/>
        </p:nvSpPr>
        <p:spPr>
          <a:xfrm>
            <a:off x="604434" y="1507068"/>
            <a:ext cx="10983132" cy="4669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453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Inputs</a:t>
            </a:r>
            <a:r>
              <a:rPr lang="hu-HU" dirty="0"/>
              <a:t> and </a:t>
            </a:r>
            <a:r>
              <a:rPr lang="hu-HU" dirty="0" err="1"/>
              <a:t>outputs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numbers</a:t>
            </a:r>
            <a:r>
              <a:rPr lang="hu-HU" dirty="0"/>
              <a:t> (</a:t>
            </a:r>
            <a:r>
              <a:rPr lang="hu-HU" dirty="0" err="1"/>
              <a:t>regression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Pitch</a:t>
            </a:r>
            <a:endParaRPr lang="hu-HU" dirty="0"/>
          </a:p>
          <a:p>
            <a:pPr lvl="1"/>
            <a:r>
              <a:rPr lang="hu-HU" dirty="0"/>
              <a:t>Duration</a:t>
            </a:r>
          </a:p>
          <a:p>
            <a:pPr lvl="1"/>
            <a:r>
              <a:rPr lang="hu-HU" dirty="0" err="1"/>
              <a:t>Step</a:t>
            </a:r>
            <a:endParaRPr lang="hu-HU" dirty="0"/>
          </a:p>
          <a:p>
            <a:pPr marL="401638" lvl="1" indent="0">
              <a:buFont typeface="Arial" panose="020B0604020202020204" pitchFamily="34" charset="0"/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Regression</a:t>
            </a:r>
            <a:r>
              <a:rPr lang="hu-HU" dirty="0"/>
              <a:t> -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note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endParaRPr lang="hu-HU" dirty="0"/>
          </a:p>
        </p:txBody>
      </p:sp>
      <p:pic>
        <p:nvPicPr>
          <p:cNvPr id="2" name="first">
            <a:hlinkClick r:id="" action="ppaction://media"/>
            <a:extLst>
              <a:ext uri="{FF2B5EF4-FFF2-40B4-BE49-F238E27FC236}">
                <a16:creationId xmlns:a16="http://schemas.microsoft.com/office/drawing/2014/main" id="{301C8736-0AB4-AC32-9124-52584FEE7F0B}"/>
              </a:ext>
            </a:extLst>
          </p:cNvPr>
          <p:cNvPicPr>
            <a:picLocks noGrp="1" noChangeAspect="1"/>
          </p:cNvPicPr>
          <p:nvPr>
            <p:ph idx="13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5200" y="3842016"/>
            <a:ext cx="609600" cy="609600"/>
          </a:xfrm>
        </p:spPr>
      </p:pic>
      <p:pic>
        <p:nvPicPr>
          <p:cNvPr id="5" name="second">
            <a:hlinkClick r:id="" action="ppaction://media"/>
            <a:extLst>
              <a:ext uri="{FF2B5EF4-FFF2-40B4-BE49-F238E27FC236}">
                <a16:creationId xmlns:a16="http://schemas.microsoft.com/office/drawing/2014/main" id="{3FC3292B-2004-1F1F-C9A7-5F58ADD415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6919" y="38420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22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3">
            <a:extLst>
              <a:ext uri="{FF2B5EF4-FFF2-40B4-BE49-F238E27FC236}">
                <a16:creationId xmlns:a16="http://schemas.microsoft.com/office/drawing/2014/main" id="{205AC9F8-A734-8479-922A-84445CE30347}"/>
              </a:ext>
            </a:extLst>
          </p:cNvPr>
          <p:cNvSpPr txBox="1">
            <a:spLocks/>
          </p:cNvSpPr>
          <p:nvPr/>
        </p:nvSpPr>
        <p:spPr>
          <a:xfrm>
            <a:off x="604434" y="1507068"/>
            <a:ext cx="10983132" cy="4669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453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hu-HU" dirty="0" err="1"/>
              <a:t>Model</a:t>
            </a:r>
            <a:endParaRPr lang="hu-HU" dirty="0"/>
          </a:p>
          <a:p>
            <a:pPr lvl="1"/>
            <a:r>
              <a:rPr lang="hu-HU" dirty="0" err="1"/>
              <a:t>Inputs</a:t>
            </a:r>
            <a:r>
              <a:rPr lang="hu-HU" dirty="0"/>
              <a:t>:</a:t>
            </a:r>
          </a:p>
          <a:p>
            <a:pPr lvl="2"/>
            <a:r>
              <a:rPr lang="hu-HU" dirty="0" err="1"/>
              <a:t>Prevoius</a:t>
            </a:r>
            <a:r>
              <a:rPr lang="hu-HU" dirty="0"/>
              <a:t> </a:t>
            </a:r>
            <a:r>
              <a:rPr lang="hu-HU" dirty="0" err="1"/>
              <a:t>pitches</a:t>
            </a:r>
            <a:r>
              <a:rPr lang="hu-HU" dirty="0"/>
              <a:t> (</a:t>
            </a:r>
            <a:r>
              <a:rPr lang="hu-HU" dirty="0" err="1"/>
              <a:t>one</a:t>
            </a:r>
            <a:r>
              <a:rPr lang="hu-HU" dirty="0"/>
              <a:t>-hot </a:t>
            </a:r>
            <a:r>
              <a:rPr lang="hu-HU" dirty="0" err="1"/>
              <a:t>encoding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Output:</a:t>
            </a:r>
          </a:p>
          <a:p>
            <a:pPr lvl="2"/>
            <a:r>
              <a:rPr lang="hu-HU" dirty="0" err="1"/>
              <a:t>Pitch</a:t>
            </a:r>
            <a:r>
              <a:rPr lang="hu-HU" dirty="0"/>
              <a:t> (</a:t>
            </a:r>
            <a:r>
              <a:rPr lang="hu-HU" dirty="0" err="1"/>
              <a:t>one</a:t>
            </a:r>
            <a:r>
              <a:rPr lang="hu-HU" dirty="0"/>
              <a:t>-hot </a:t>
            </a:r>
            <a:r>
              <a:rPr lang="hu-HU" dirty="0" err="1"/>
              <a:t>encoding</a:t>
            </a:r>
            <a:r>
              <a:rPr lang="hu-HU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Model</a:t>
            </a:r>
            <a:endParaRPr lang="hu-HU" dirty="0"/>
          </a:p>
          <a:p>
            <a:pPr lvl="1"/>
            <a:r>
              <a:rPr lang="hu-HU" dirty="0" err="1"/>
              <a:t>Inputs</a:t>
            </a:r>
            <a:endParaRPr lang="hu-HU" dirty="0"/>
          </a:p>
          <a:p>
            <a:pPr lvl="2"/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pitches</a:t>
            </a:r>
            <a:r>
              <a:rPr lang="hu-HU" dirty="0"/>
              <a:t>, </a:t>
            </a:r>
            <a:r>
              <a:rPr lang="hu-HU" dirty="0" err="1"/>
              <a:t>durations</a:t>
            </a:r>
            <a:r>
              <a:rPr lang="hu-HU" dirty="0"/>
              <a:t> and </a:t>
            </a:r>
            <a:r>
              <a:rPr lang="hu-HU" dirty="0" err="1"/>
              <a:t>steps</a:t>
            </a:r>
            <a:r>
              <a:rPr lang="hu-HU" dirty="0"/>
              <a:t> (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numbers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Outputs</a:t>
            </a:r>
            <a:r>
              <a:rPr lang="hu-HU" dirty="0"/>
              <a:t>:</a:t>
            </a:r>
          </a:p>
          <a:p>
            <a:pPr lvl="2"/>
            <a:r>
              <a:rPr lang="hu-HU" dirty="0"/>
              <a:t>Duration and </a:t>
            </a:r>
            <a:r>
              <a:rPr lang="hu-HU" dirty="0" err="1"/>
              <a:t>step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31927C9-648A-4E93-8CC1-BA36A461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 –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pitch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endParaRPr lang="hu-HU" dirty="0"/>
          </a:p>
        </p:txBody>
      </p:sp>
      <p:pic>
        <p:nvPicPr>
          <p:cNvPr id="2" name="2_models_mozart_fast">
            <a:hlinkClick r:id="" action="ppaction://media"/>
            <a:extLst>
              <a:ext uri="{FF2B5EF4-FFF2-40B4-BE49-F238E27FC236}">
                <a16:creationId xmlns:a16="http://schemas.microsoft.com/office/drawing/2014/main" id="{89ED9FF0-EB06-F666-E0B9-5AEAAD04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95314" y="2003048"/>
            <a:ext cx="609600" cy="609600"/>
          </a:xfrm>
          <a:prstGeom prst="rect">
            <a:avLst/>
          </a:prstGeom>
        </p:spPr>
      </p:pic>
      <p:pic>
        <p:nvPicPr>
          <p:cNvPr id="4" name="2_models_first10_songs">
            <a:hlinkClick r:id="" action="ppaction://media"/>
            <a:extLst>
              <a:ext uri="{FF2B5EF4-FFF2-40B4-BE49-F238E27FC236}">
                <a16:creationId xmlns:a16="http://schemas.microsoft.com/office/drawing/2014/main" id="{D017BB95-9DF5-6E6D-B8DC-105BDC133E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23376" y="4398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8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5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Felsorolá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43019277_TF16411177.potx" id="{25435256-FD71-4D5B-89E1-D044FDD2E092}" vid="{FC026049-F6D6-4D56-AC84-70B89525C48B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Sablon</Template>
  <TotalTime>1018</TotalTime>
  <Words>237</Words>
  <Application>Microsoft Office PowerPoint</Application>
  <PresentationFormat>Szélesvásznú</PresentationFormat>
  <Paragraphs>81</Paragraphs>
  <Slides>14</Slides>
  <Notes>11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Felsorolás</vt:lpstr>
      <vt:lpstr>Composer AI</vt:lpstr>
      <vt:lpstr>Agenda</vt:lpstr>
      <vt:lpstr>Goal</vt:lpstr>
      <vt:lpstr>Goal</vt:lpstr>
      <vt:lpstr>Concept</vt:lpstr>
      <vt:lpstr>Concept</vt:lpstr>
      <vt:lpstr>Ideas</vt:lpstr>
      <vt:lpstr>Regression - only one note at the time</vt:lpstr>
      <vt:lpstr>Two models – one pitch at the time</vt:lpstr>
      <vt:lpstr>Complex model</vt:lpstr>
      <vt:lpstr>Complex model - Results</vt:lpstr>
      <vt:lpstr>Summary</vt:lpstr>
      <vt:lpstr>Summary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Fazekas Gergő</dc:creator>
  <cp:lastModifiedBy>Fazekas Gergő</cp:lastModifiedBy>
  <cp:revision>613</cp:revision>
  <dcterms:created xsi:type="dcterms:W3CDTF">2021-05-15T09:33:33Z</dcterms:created>
  <dcterms:modified xsi:type="dcterms:W3CDTF">2022-05-15T18:03:44Z</dcterms:modified>
</cp:coreProperties>
</file>